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7"/>
  </p:notesMasterIdLst>
  <p:sldIdLst>
    <p:sldId id="271" r:id="rId2"/>
    <p:sldId id="256" r:id="rId3"/>
    <p:sldId id="257" r:id="rId4"/>
    <p:sldId id="258" r:id="rId5"/>
    <p:sldId id="261" r:id="rId6"/>
    <p:sldId id="259" r:id="rId7"/>
    <p:sldId id="260" r:id="rId8"/>
    <p:sldId id="265" r:id="rId9"/>
    <p:sldId id="262" r:id="rId10"/>
    <p:sldId id="263" r:id="rId11"/>
    <p:sldId id="264" r:id="rId12"/>
    <p:sldId id="268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4A689-71CD-4D16-8DDD-33E09545FE71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32C4C-FFB3-4BD0-A63E-D043630F8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73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&lt; 30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471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60-110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740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~ 110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966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63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&lt; 30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579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&lt; 30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654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&lt; 30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48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Should be ~30 minutes 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1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30-60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70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30-60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170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~60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597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60-110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2C4C-FFB3-4BD0-A63E-D043630F80E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101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3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1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84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607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43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154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20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76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70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5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4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9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6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71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5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3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8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84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ggly.com/blog/five-invaluable-techniques-to-improve-regex-performanc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pfsense.org/index.php/Filter_Log_Format_for_pfSense_2.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1732348/regex-match-open-tags-except-xhtml-self-contained-tag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paste.net/show/546db0c4f93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gex101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0B6D837-1859-4441-ADB8-6BD54046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Pre-flight checks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D8DCA3B-552D-486D-A58B-440162956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 boot VM and log in</a:t>
            </a:r>
          </a:p>
          <a:p>
            <a:r>
              <a:rPr lang="en-GB" dirty="0"/>
              <a:t>SSH client and connectivity</a:t>
            </a:r>
          </a:p>
          <a:p>
            <a:r>
              <a:rPr lang="en-GB" dirty="0"/>
              <a:t>Text editor – vim?</a:t>
            </a:r>
          </a:p>
          <a:p>
            <a:r>
              <a:rPr lang="en-GB" dirty="0"/>
              <a:t>Internet:</a:t>
            </a:r>
          </a:p>
          <a:p>
            <a:pPr lvl="1"/>
            <a:r>
              <a:rPr lang="en-GB" dirty="0"/>
              <a:t>BSIDES-SECURE</a:t>
            </a:r>
          </a:p>
          <a:p>
            <a:pPr lvl="1"/>
            <a:r>
              <a:rPr lang="en-GB" dirty="0"/>
              <a:t>BSIDES2018!</a:t>
            </a:r>
          </a:p>
          <a:p>
            <a:r>
              <a:rPr lang="en-GB" dirty="0"/>
              <a:t>VM login:</a:t>
            </a:r>
          </a:p>
          <a:p>
            <a:pPr lvl="1"/>
            <a:r>
              <a:rPr lang="en-GB" dirty="0"/>
              <a:t>teapot/workshop</a:t>
            </a:r>
          </a:p>
        </p:txBody>
      </p:sp>
    </p:spTree>
    <p:extLst>
      <p:ext uri="{BB962C8B-B14F-4D97-AF65-F5344CB8AC3E}">
        <p14:creationId xmlns:p14="http://schemas.microsoft.com/office/powerpoint/2010/main" val="1373666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31E8B-1373-418E-AFB6-8C92950A7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Scaling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2649B5-0553-4E5A-A617-EDA2883EF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Build your regexes incrementally</a:t>
            </a:r>
          </a:p>
          <a:p>
            <a:pPr lvl="1"/>
            <a:r>
              <a:rPr lang="en-GB" dirty="0"/>
              <a:t>If it’s not working, remove a section (paste to a notepad so you don’t lose it) and test again. If still not working, take out a bit more</a:t>
            </a:r>
          </a:p>
          <a:p>
            <a:r>
              <a:rPr lang="en-GB" dirty="0"/>
              <a:t>Keep an eye on performance</a:t>
            </a:r>
          </a:p>
          <a:p>
            <a:pPr lvl="1"/>
            <a:r>
              <a:rPr lang="en-GB" dirty="0"/>
              <a:t>Some regex operations are computationally expensive (e.g. lookahead, lookbehind)</a:t>
            </a:r>
          </a:p>
          <a:p>
            <a:pPr lvl="1"/>
            <a:r>
              <a:rPr lang="en-GB" dirty="0">
                <a:hlinkClick r:id="rId3"/>
              </a:rPr>
              <a:t>https://www.loggly.com/blog/five-invaluable-techniques-to-improve-regex-performance/</a:t>
            </a:r>
            <a:endParaRPr lang="en-GB" dirty="0"/>
          </a:p>
          <a:p>
            <a:r>
              <a:rPr lang="en-GB" dirty="0"/>
              <a:t>Test with a decent sized sample (1000+)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2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8F861B-37C7-4340-A60B-C69BFBAEB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Surprise! One size does NOT fit 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3D5930-5255-4073-9DD0-9CD3CE89F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data sources are kind and one regex can match every message (hooray Apache access log). Some are not.</a:t>
            </a:r>
          </a:p>
          <a:p>
            <a:r>
              <a:rPr lang="en-GB" dirty="0"/>
              <a:t>Different approaches:</a:t>
            </a:r>
          </a:p>
          <a:p>
            <a:pPr lvl="1"/>
            <a:r>
              <a:rPr lang="en-GB" dirty="0"/>
              <a:t>Conditional matching</a:t>
            </a:r>
          </a:p>
          <a:p>
            <a:pPr lvl="2"/>
            <a:r>
              <a:rPr lang="en-GB" dirty="0"/>
              <a:t>Match part of the message to determine message type</a:t>
            </a:r>
          </a:p>
          <a:p>
            <a:pPr lvl="2"/>
            <a:r>
              <a:rPr lang="en-GB" dirty="0"/>
              <a:t>Apply regex specific to that message type</a:t>
            </a:r>
          </a:p>
          <a:p>
            <a:pPr lvl="1"/>
            <a:r>
              <a:rPr lang="en-GB" dirty="0"/>
              <a:t>All of the regexes. All of them.</a:t>
            </a:r>
          </a:p>
          <a:p>
            <a:pPr lvl="2"/>
            <a:r>
              <a:rPr lang="en-GB" dirty="0"/>
              <a:t>Try every regex in sequence until one matches</a:t>
            </a:r>
          </a:p>
          <a:p>
            <a:pPr lvl="2"/>
            <a:r>
              <a:rPr lang="en-GB" dirty="0"/>
              <a:t>Important to identify if a particular message does not match ASAP</a:t>
            </a:r>
          </a:p>
          <a:p>
            <a:pPr lvl="2"/>
            <a:r>
              <a:rPr lang="en-GB" dirty="0"/>
              <a:t>Order regexes by frequency of message type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1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94FAA-A093-4839-AE6D-E3B07FFFD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Bring your own beer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3E7BBA-BFB1-4AA6-8616-BFB24E451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Log, I meant bring your own log.</a:t>
            </a:r>
          </a:p>
          <a:p>
            <a:r>
              <a:rPr lang="en-GB" dirty="0"/>
              <a:t>Not got one? Let’s try </a:t>
            </a:r>
            <a:r>
              <a:rPr lang="en-GB" dirty="0" err="1"/>
              <a:t>PFSense’s</a:t>
            </a:r>
            <a:r>
              <a:rPr lang="en-GB" dirty="0"/>
              <a:t> </a:t>
            </a:r>
            <a:r>
              <a:rPr lang="en-GB" dirty="0" err="1"/>
              <a:t>Filterlog</a:t>
            </a:r>
            <a:r>
              <a:rPr lang="en-GB" dirty="0"/>
              <a:t> (firewall log)</a:t>
            </a:r>
          </a:p>
          <a:p>
            <a:r>
              <a:rPr lang="en-GB" sz="1800" dirty="0">
                <a:hlinkClick r:id="rId3"/>
              </a:rPr>
              <a:t>https://doc.pfsense.org/index.php/Filter_Log_Format_for_pfSense_2.2</a:t>
            </a: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07923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63D714-85F0-4461-9C25-C49A81D1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Only do the work you have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6D92DA-3852-4FFB-85D7-5D786C99B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Unless your source is bespoke, there’s a good chance someone has done the hard work already</a:t>
            </a:r>
          </a:p>
          <a:p>
            <a:pPr lvl="1"/>
            <a:r>
              <a:rPr lang="en-GB" dirty="0"/>
              <a:t>BUT do not assume they did a good job. TEST, TEST, TEST.</a:t>
            </a:r>
          </a:p>
          <a:p>
            <a:pPr lvl="1"/>
            <a:r>
              <a:rPr lang="en-GB" dirty="0"/>
              <a:t>This goes even for vendor-supplied content.</a:t>
            </a:r>
          </a:p>
          <a:p>
            <a:pPr lvl="1"/>
            <a:r>
              <a:rPr lang="en-GB" dirty="0"/>
              <a:t>Adapting content from other SIEMs is </a:t>
            </a:r>
            <a:r>
              <a:rPr lang="en-GB"/>
              <a:t>very workable</a:t>
            </a:r>
            <a:endParaRPr lang="en-GB" dirty="0"/>
          </a:p>
          <a:p>
            <a:r>
              <a:rPr lang="en-GB" dirty="0"/>
              <a:t>Log formats are USUALLY documented somewhere. RTFM if you can.</a:t>
            </a:r>
          </a:p>
          <a:p>
            <a:r>
              <a:rPr lang="en-GB" dirty="0"/>
              <a:t>Prioritise. Yes a regex can extract every scrap of data, but it’s not always wise. SIEMs have limitations, and your time is valuable.</a:t>
            </a:r>
          </a:p>
        </p:txBody>
      </p:sp>
    </p:spTree>
    <p:extLst>
      <p:ext uri="{BB962C8B-B14F-4D97-AF65-F5344CB8AC3E}">
        <p14:creationId xmlns:p14="http://schemas.microsoft.com/office/powerpoint/2010/main" val="362130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D9931F-D360-4587-8131-207988D8E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Regex is not always the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F2ACD1-6008-4F0E-9D93-B62F5F4B3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Two kinds of log data: with formal structure, and without</a:t>
            </a:r>
          </a:p>
          <a:p>
            <a:pPr lvl="1"/>
            <a:r>
              <a:rPr lang="en-GB" dirty="0"/>
              <a:t>XML, CSV, JSON</a:t>
            </a:r>
          </a:p>
          <a:p>
            <a:r>
              <a:rPr lang="en-GB" dirty="0"/>
              <a:t>If your SIEM has an interpreter for the data structure:</a:t>
            </a:r>
          </a:p>
          <a:p>
            <a:pPr lvl="1"/>
            <a:r>
              <a:rPr lang="en-GB" dirty="0"/>
              <a:t>It MAY be more efficient/performant than regex</a:t>
            </a:r>
          </a:p>
          <a:p>
            <a:pPr lvl="1"/>
            <a:r>
              <a:rPr lang="en-GB" dirty="0"/>
              <a:t>It is LIKELY to be easier on you</a:t>
            </a:r>
          </a:p>
          <a:p>
            <a:r>
              <a:rPr lang="en-GB" dirty="0"/>
              <a:t>ORDER MATTERS</a:t>
            </a:r>
          </a:p>
          <a:p>
            <a:pPr lvl="1"/>
            <a:r>
              <a:rPr lang="en-GB" dirty="0"/>
              <a:t>XML and JSON do not (inherently) mandate order</a:t>
            </a:r>
          </a:p>
          <a:p>
            <a:pPr lvl="1"/>
            <a:r>
              <a:rPr lang="en-GB" dirty="0"/>
              <a:t>You do NOT want to try handling arbitrary ordering with regex. That way lies madness.</a:t>
            </a:r>
          </a:p>
          <a:p>
            <a:pPr lvl="1"/>
            <a:r>
              <a:rPr lang="en-GB" dirty="0"/>
              <a:t>I’m not kidding: </a:t>
            </a:r>
            <a:r>
              <a:rPr lang="en-GB" dirty="0">
                <a:hlinkClick r:id="rId3"/>
              </a:rPr>
              <a:t>https://stackoverflow.com/questions/1732348/regex-match-open-tags-except-xhtml-self-contained-tags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25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686382-E6FA-43FE-A9E3-6AF37E74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www.unsafehex.com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B9DAC8-1467-44D0-88FF-8B9409A4DB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Email: </a:t>
            </a:r>
            <a:r>
              <a:rPr lang="en-GB" dirty="0" err="1"/>
              <a:t>bsides</a:t>
            </a:r>
            <a:r>
              <a:rPr lang="en-GB" dirty="0"/>
              <a:t> @ </a:t>
            </a:r>
            <a:r>
              <a:rPr lang="en-GB" dirty="0" err="1"/>
              <a:t>hexistentialist</a:t>
            </a:r>
            <a:r>
              <a:rPr lang="en-GB" dirty="0"/>
              <a:t> dot 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D2A2E1-FA64-441B-8B99-8BC190F0BDAF}"/>
              </a:ext>
            </a:extLst>
          </p:cNvPr>
          <p:cNvSpPr txBox="1"/>
          <p:nvPr/>
        </p:nvSpPr>
        <p:spPr>
          <a:xfrm>
            <a:off x="1561952" y="1097282"/>
            <a:ext cx="7481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Happy logging!</a:t>
            </a:r>
          </a:p>
        </p:txBody>
      </p:sp>
    </p:spTree>
    <p:extLst>
      <p:ext uri="{BB962C8B-B14F-4D97-AF65-F5344CB8AC3E}">
        <p14:creationId xmlns:p14="http://schemas.microsoft.com/office/powerpoint/2010/main" val="27788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57DA6F-1FA2-4BA7-AA69-4BEA98294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GB" sz="4800" dirty="0"/>
              <a:t>My log obeys commands – Parse!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A41163-486E-4841-B1F8-9B8CDDC9CF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An Introduction to log parsing</a:t>
            </a:r>
          </a:p>
          <a:p>
            <a:r>
              <a:rPr lang="en-GB" dirty="0"/>
              <a:t>Joash </a:t>
            </a:r>
            <a:r>
              <a:rPr lang="en-GB" dirty="0" err="1"/>
              <a:t>lewis</a:t>
            </a:r>
            <a:endParaRPr lang="en-GB" dirty="0"/>
          </a:p>
          <a:p>
            <a:r>
              <a:rPr lang="en-GB" dirty="0"/>
              <a:t>@http_error_418</a:t>
            </a:r>
          </a:p>
        </p:txBody>
      </p:sp>
    </p:spTree>
    <p:extLst>
      <p:ext uri="{BB962C8B-B14F-4D97-AF65-F5344CB8AC3E}">
        <p14:creationId xmlns:p14="http://schemas.microsoft.com/office/powerpoint/2010/main" val="237023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91946C-0A08-4DC2-944E-6955FAF6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you get from logs?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C47955-FD06-498B-8F96-DABE69D3A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109.169.248.247 - - [12/Dec/2015:18:25:11 +0100] "GET /administrator/ HTTP/1.1" 200 4263 "-" "Mozilla/5.0 (Windows NT 6.0; rv:34.0) Gecko/20100101 Firefox/34.0" "-"</a:t>
            </a:r>
          </a:p>
          <a:p>
            <a:r>
              <a:rPr lang="en-GB" dirty="0">
                <a:solidFill>
                  <a:srgbClr val="FF0000"/>
                </a:solidFill>
              </a:rPr>
              <a:t>who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92D050"/>
                </a:solidFill>
              </a:rPr>
              <a:t>when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FFFF00"/>
                </a:solidFill>
              </a:rPr>
              <a:t>what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FF0000"/>
                </a:solidFill>
              </a:rPr>
              <a:t>where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00B0F0"/>
                </a:solidFill>
              </a:rPr>
              <a:t>how</a:t>
            </a:r>
          </a:p>
          <a:p>
            <a:endParaRPr lang="en-GB" dirty="0"/>
          </a:p>
          <a:p>
            <a:r>
              <a:rPr lang="en-GB" dirty="0"/>
              <a:t>How can you extract the useful information from a flat string?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D2846DBF-1F86-4487-9D00-76FCF3F46030}"/>
              </a:ext>
            </a:extLst>
          </p:cNvPr>
          <p:cNvSpPr/>
          <p:nvPr/>
        </p:nvSpPr>
        <p:spPr>
          <a:xfrm>
            <a:off x="1170242" y="2094112"/>
            <a:ext cx="1975673" cy="3316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340B9961-19AE-431C-8A7C-DFCD240BE65A}"/>
              </a:ext>
            </a:extLst>
          </p:cNvPr>
          <p:cNvSpPr/>
          <p:nvPr/>
        </p:nvSpPr>
        <p:spPr>
          <a:xfrm>
            <a:off x="3558174" y="2094112"/>
            <a:ext cx="3449067" cy="331648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6577413-A08F-4595-ADDC-DF54FE33152A}"/>
              </a:ext>
            </a:extLst>
          </p:cNvPr>
          <p:cNvSpPr/>
          <p:nvPr/>
        </p:nvSpPr>
        <p:spPr>
          <a:xfrm>
            <a:off x="7230777" y="2094112"/>
            <a:ext cx="2448597" cy="331648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F2BF762-0A89-4E7C-8EB8-868EF4F0B29F}"/>
              </a:ext>
            </a:extLst>
          </p:cNvPr>
          <p:cNvSpPr/>
          <p:nvPr/>
        </p:nvSpPr>
        <p:spPr>
          <a:xfrm>
            <a:off x="2307320" y="2394965"/>
            <a:ext cx="521160" cy="331648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980A9A62-445A-4105-90B5-BF6261C9FD41}"/>
              </a:ext>
            </a:extLst>
          </p:cNvPr>
          <p:cNvSpPr/>
          <p:nvPr/>
        </p:nvSpPr>
        <p:spPr>
          <a:xfrm>
            <a:off x="3852048" y="2394965"/>
            <a:ext cx="4401241" cy="33164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AE6A0584-8BB1-473D-9093-43EA9D4BD21F}"/>
              </a:ext>
            </a:extLst>
          </p:cNvPr>
          <p:cNvSpPr/>
          <p:nvPr/>
        </p:nvSpPr>
        <p:spPr>
          <a:xfrm>
            <a:off x="1170242" y="2699371"/>
            <a:ext cx="3591271" cy="33164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02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B3A661-9EA4-4975-8CE5-45E19BBF9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Regular expressions!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7DA518-3E90-40B1-A038-1994FCCAE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is an IPv4 address written?</a:t>
            </a:r>
          </a:p>
          <a:p>
            <a:r>
              <a:rPr lang="en-GB" dirty="0"/>
              <a:t>192.168.0.4 – numbers, dot, numbers, dot, numbers, dot, numbers</a:t>
            </a:r>
          </a:p>
          <a:p>
            <a:r>
              <a:rPr lang="en-GB" dirty="0"/>
              <a:t>Regular expression can find this pattern; then we can store it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\d{1,3}\.\d{1,3}\.\d{1,3}\.\d{1,3}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Not strictly accurate (regex for fully conformant IPv4 is </a:t>
            </a:r>
            <a:r>
              <a:rPr lang="en-GB" b="1" dirty="0"/>
              <a:t>complicated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6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BAFCDC-F330-43DA-B0E0-BB9AA586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Core regex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414B39-CDEA-437C-A8A8-A004A551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Metacharacters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\d</a:t>
            </a:r>
            <a:r>
              <a:rPr lang="en-GB" dirty="0"/>
              <a:t> (digit),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\w</a:t>
            </a:r>
            <a:r>
              <a:rPr lang="en-GB" dirty="0"/>
              <a:t> (alphanumeric and underscore)</a:t>
            </a:r>
          </a:p>
          <a:p>
            <a:r>
              <a:rPr lang="en-GB" dirty="0"/>
              <a:t>Character classes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abc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]</a:t>
            </a:r>
            <a:r>
              <a:rPr lang="en-GB" dirty="0"/>
              <a:t> matches one of a, b or c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[A-Fa-f0-9]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/>
              <a:t>matches one of a-f, A-F or 0-9 inclusive (hexadecimal!)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[^a-f] </a:t>
            </a:r>
            <a:r>
              <a:rPr lang="en-GB" dirty="0"/>
              <a:t>matches any character that is NOT a-f</a:t>
            </a:r>
          </a:p>
          <a:p>
            <a:r>
              <a:rPr lang="en-GB" dirty="0" err="1"/>
              <a:t>Repetion</a:t>
            </a:r>
            <a:endParaRPr lang="en-GB" dirty="0"/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\d*</a:t>
            </a:r>
            <a:r>
              <a:rPr lang="en-GB" dirty="0"/>
              <a:t> - any digit, any number of times (including zero)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\d+</a:t>
            </a:r>
            <a:r>
              <a:rPr lang="en-GB" dirty="0"/>
              <a:t> - any digit, at least once</a:t>
            </a:r>
          </a:p>
          <a:p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.</a:t>
            </a:r>
            <a:r>
              <a:rPr lang="en-GB" dirty="0"/>
              <a:t> – any character (if you want a literal . It must be escaped: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\.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893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81A623-F515-41A3-B541-21738C0D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Extracting matches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D2EF2A-AA4C-4E4D-8266-C5A87A82F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basic regex has a Boolean result: does input match pattern? yes/no</a:t>
            </a:r>
          </a:p>
          <a:p>
            <a:r>
              <a:rPr lang="en-GB" dirty="0"/>
              <a:t>Capture groups can store sections of the input into variables</a:t>
            </a:r>
          </a:p>
          <a:p>
            <a:r>
              <a:rPr lang="en-GB" dirty="0"/>
              <a:t>Variables can be stored into database for search</a:t>
            </a:r>
          </a:p>
          <a:p>
            <a:r>
              <a:rPr lang="en-GB" dirty="0"/>
              <a:t>Regex supports ‘named capture groups’</a:t>
            </a:r>
          </a:p>
          <a:p>
            <a:r>
              <a:rPr lang="en-GB" dirty="0"/>
              <a:t>SIEMs use named capture groups to determine indexing and display of data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(?&lt;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group_name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&gt;\d+)</a:t>
            </a:r>
          </a:p>
        </p:txBody>
      </p:sp>
    </p:spTree>
    <p:extLst>
      <p:ext uri="{BB962C8B-B14F-4D97-AF65-F5344CB8AC3E}">
        <p14:creationId xmlns:p14="http://schemas.microsoft.com/office/powerpoint/2010/main" val="68167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B1BFD-8359-4B26-8318-BC54E8531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765787-854B-42A6-A0E9-3D796D5E1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https://bpaste.net/show/546db0c4f931</a:t>
            </a:r>
            <a:endParaRPr lang="en-GB" dirty="0"/>
          </a:p>
          <a:p>
            <a:r>
              <a:rPr lang="en-GB" dirty="0">
                <a:hlinkClick r:id="rId4"/>
              </a:rPr>
              <a:t>www.regex101.com</a:t>
            </a:r>
            <a:endParaRPr lang="en-GB" dirty="0"/>
          </a:p>
          <a:p>
            <a:r>
              <a:rPr lang="en-GB" dirty="0"/>
              <a:t>Task: capture the source IP, HTTP method and URI into named fields</a:t>
            </a:r>
          </a:p>
          <a:p>
            <a:r>
              <a:rPr lang="en-GB" dirty="0"/>
              <a:t>Useful regex mini patterns: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.*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abc</a:t>
            </a:r>
            <a:r>
              <a:rPr lang="en-GB" dirty="0"/>
              <a:t> - match any character any number of times (including zero), followed by ‘</a:t>
            </a:r>
            <a:r>
              <a:rPr lang="en-GB" dirty="0" err="1"/>
              <a:t>abc</a:t>
            </a:r>
            <a:r>
              <a:rPr lang="en-GB" dirty="0"/>
              <a:t>’</a:t>
            </a:r>
          </a:p>
          <a:p>
            <a:pPr lvl="2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.*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abc</a:t>
            </a:r>
            <a:r>
              <a:rPr lang="en-GB" dirty="0"/>
              <a:t> is GREEDY and will match up to the LAST occurrence of ‘</a:t>
            </a:r>
            <a:r>
              <a:rPr lang="en-GB" dirty="0" err="1"/>
              <a:t>abc</a:t>
            </a:r>
            <a:r>
              <a:rPr lang="en-GB" dirty="0"/>
              <a:t>’</a:t>
            </a:r>
          </a:p>
          <a:p>
            <a:pPr lvl="2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.*?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abc</a:t>
            </a:r>
            <a:r>
              <a:rPr lang="en-GB" dirty="0"/>
              <a:t> is LAZY and will match up to the FIRST occurrence of ‘</a:t>
            </a:r>
            <a:r>
              <a:rPr lang="en-GB" dirty="0" err="1"/>
              <a:t>abc</a:t>
            </a:r>
            <a:r>
              <a:rPr lang="en-GB" dirty="0"/>
              <a:t>’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[^\s]+</a:t>
            </a:r>
            <a:r>
              <a:rPr lang="en-GB" dirty="0"/>
              <a:t> - match any character </a:t>
            </a:r>
            <a:r>
              <a:rPr lang="en-GB" b="1" dirty="0"/>
              <a:t>except </a:t>
            </a:r>
            <a:r>
              <a:rPr lang="en-GB" dirty="0"/>
              <a:t>a space, at least once</a:t>
            </a:r>
          </a:p>
        </p:txBody>
      </p:sp>
    </p:spTree>
    <p:extLst>
      <p:ext uri="{BB962C8B-B14F-4D97-AF65-F5344CB8AC3E}">
        <p14:creationId xmlns:p14="http://schemas.microsoft.com/office/powerpoint/2010/main" val="389030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8AB1C-7705-4F4D-AE4A-835BC067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Screw it, we’ll do it 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AEF10A-9E27-4616-94F8-3E7A4EDBA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 terminals</a:t>
            </a:r>
          </a:p>
          <a:p>
            <a:r>
              <a:rPr lang="en-GB" dirty="0"/>
              <a:t>Edit /etc/</a:t>
            </a:r>
            <a:r>
              <a:rPr lang="en-GB" dirty="0" err="1"/>
              <a:t>logstash</a:t>
            </a:r>
            <a:r>
              <a:rPr lang="en-GB" dirty="0"/>
              <a:t>/</a:t>
            </a:r>
            <a:r>
              <a:rPr lang="en-GB" dirty="0" err="1"/>
              <a:t>conf.d</a:t>
            </a:r>
            <a:r>
              <a:rPr lang="en-GB" dirty="0"/>
              <a:t>/</a:t>
            </a:r>
            <a:r>
              <a:rPr lang="en-GB" dirty="0" err="1"/>
              <a:t>workshop.conf</a:t>
            </a:r>
            <a:r>
              <a:rPr lang="en-GB" dirty="0"/>
              <a:t> with your regex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sudo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/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usr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/share/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logstash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/bin/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logstash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–f /etc/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logstash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conf.d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head access.log |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nc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127.0.0.1 9001</a:t>
            </a:r>
          </a:p>
          <a:p>
            <a:r>
              <a:rPr lang="en-GB" dirty="0"/>
              <a:t>Now try making one for bind.log!</a:t>
            </a:r>
          </a:p>
          <a:p>
            <a:pPr lvl="1"/>
            <a:r>
              <a:rPr lang="en-GB" dirty="0"/>
              <a:t>Source IP and port</a:t>
            </a:r>
          </a:p>
          <a:p>
            <a:pPr lvl="1"/>
            <a:r>
              <a:rPr lang="en-GB" dirty="0"/>
              <a:t>Query target hostname, verb and type</a:t>
            </a:r>
          </a:p>
        </p:txBody>
      </p:sp>
    </p:spTree>
    <p:extLst>
      <p:ext uri="{BB962C8B-B14F-4D97-AF65-F5344CB8AC3E}">
        <p14:creationId xmlns:p14="http://schemas.microsoft.com/office/powerpoint/2010/main" val="75080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D3B609-7264-4E72-8DB3-46CEB5A3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SIEMulation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8E6E3E-59FF-4C8B-AEA0-C5ACB870E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SIEMs often have built-in shorthand for common data types</a:t>
            </a:r>
          </a:p>
          <a:p>
            <a:r>
              <a:rPr lang="en-GB" dirty="0"/>
              <a:t>In Logstash, full IPv4 pattern is: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(?&lt;![0-9])(?:(?:25[0-5]|2[0-4][0-9]|[0-1]?[0-9]{1,2})[.](?:25[0-5]|2[0-4][0-9]|[0-1]?[0-9]{1,2})[.](?:25[0-5]|2[0-4][0-9]|[0-1]?[0-9]{1,2})[.](?:25[0-5]|2[0-4][0-9]|[0-1]?[0-9]{1,2}))(?![0-9])</a:t>
            </a:r>
          </a:p>
          <a:p>
            <a:r>
              <a:rPr lang="en-GB" dirty="0"/>
              <a:t>In shorthand: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%{IPV4}</a:t>
            </a:r>
          </a:p>
          <a:p>
            <a:pPr lvl="1"/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%{IPV4:variable_name}</a:t>
            </a:r>
            <a:endParaRPr lang="en-GB" dirty="0"/>
          </a:p>
          <a:p>
            <a:r>
              <a:rPr lang="en-GB" dirty="0"/>
              <a:t>Saves time, easier to read</a:t>
            </a:r>
          </a:p>
          <a:p>
            <a:r>
              <a:rPr lang="en-GB" dirty="0"/>
              <a:t>Syntax differs between platform, but basic concept is the same</a:t>
            </a:r>
          </a:p>
          <a:p>
            <a:pPr lvl="1"/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98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2464</TotalTime>
  <Words>963</Words>
  <Application>Microsoft Office PowerPoint</Application>
  <PresentationFormat>Widescreen</PresentationFormat>
  <Paragraphs>139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Consolas</vt:lpstr>
      <vt:lpstr>Courier New</vt:lpstr>
      <vt:lpstr>Wingdings 3</vt:lpstr>
      <vt:lpstr>Ion</vt:lpstr>
      <vt:lpstr>Pre-flight checks</vt:lpstr>
      <vt:lpstr>My log obeys commands – Parse!</vt:lpstr>
      <vt:lpstr>What can you get from logs?</vt:lpstr>
      <vt:lpstr>Regular expressions!</vt:lpstr>
      <vt:lpstr>Core regex concepts</vt:lpstr>
      <vt:lpstr>Extracting matches </vt:lpstr>
      <vt:lpstr>Practice time</vt:lpstr>
      <vt:lpstr>Screw it, we’ll do it live</vt:lpstr>
      <vt:lpstr>SIEMulation</vt:lpstr>
      <vt:lpstr>Scaling out</vt:lpstr>
      <vt:lpstr>Surprise! One size does NOT fit all</vt:lpstr>
      <vt:lpstr>Bring your own beer</vt:lpstr>
      <vt:lpstr>Only do the work you have to</vt:lpstr>
      <vt:lpstr>Regex is not always the answer</vt:lpstr>
      <vt:lpstr>www.unsafehex.com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log obeys commands – Parse!</dc:title>
  <dc:creator>Joash Lewis</dc:creator>
  <cp:lastModifiedBy>Joash Lewis</cp:lastModifiedBy>
  <cp:revision>34</cp:revision>
  <dcterms:created xsi:type="dcterms:W3CDTF">2018-05-27T12:43:20Z</dcterms:created>
  <dcterms:modified xsi:type="dcterms:W3CDTF">2018-06-14T18:47:35Z</dcterms:modified>
</cp:coreProperties>
</file>